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embedTrueTypeFonts="1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945688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7" roundtripDataSignature="AMtx7miz8zZfBHe3yjZTRXgB6sC004gE9g==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作成者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C9E05F1-38F1-4E7C-B1F0-2343DCCEC3F3}" v="3" dt="2025-12-15T01:57:39.14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398" autoAdjust="0"/>
    <p:restoredTop sz="94708" autoAdjust="0"/>
  </p:normalViewPr>
  <p:slideViewPr>
    <p:cSldViewPr snapToGrid="0" showGuides="1">
      <p:cViewPr varScale="1">
        <p:scale>
          <a:sx n="88" d="100"/>
          <a:sy n="88" d="100"/>
        </p:scale>
        <p:origin x="108" y="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8" Type="http://schemas.openxmlformats.org/officeDocument/2006/relationships/presProps" Target="presProps.xml"/><Relationship Id="rId26" Type="http://schemas.openxmlformats.org/officeDocument/2006/relationships/customXml" Target="../customXml/item3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7" Type="http://customschemas.google.com/relationships/presentationmetadata" Target="metadata"/><Relationship Id="rId25" Type="http://schemas.openxmlformats.org/officeDocument/2006/relationships/customXml" Target="../customXml/item2.xml"/><Relationship Id="rId2" Type="http://schemas.openxmlformats.org/officeDocument/2006/relationships/slide" Target="slides/slide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24" Type="http://schemas.openxmlformats.org/officeDocument/2006/relationships/customXml" Target="../customXml/item1.xml"/><Relationship Id="rId5" Type="http://schemas.openxmlformats.org/officeDocument/2006/relationships/slide" Target="slides/slide4.xml"/><Relationship Id="rId23" Type="http://schemas.microsoft.com/office/2018/10/relationships/authors" Target="authors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22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98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98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444500" y="1243013"/>
            <a:ext cx="5969000" cy="33575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786313"/>
            <a:ext cx="5486400" cy="39163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447213"/>
            <a:ext cx="2971800" cy="498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9447213"/>
            <a:ext cx="2971800" cy="498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:notes"/>
          <p:cNvSpPr txBox="1">
            <a:spLocks noGrp="1"/>
          </p:cNvSpPr>
          <p:nvPr>
            <p:ph type="body" idx="1"/>
          </p:nvPr>
        </p:nvSpPr>
        <p:spPr>
          <a:xfrm>
            <a:off x="685800" y="4786313"/>
            <a:ext cx="5486400" cy="3916362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" name="Google Shape;89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44500" y="1243013"/>
            <a:ext cx="5969000" cy="33575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444500" y="1243013"/>
            <a:ext cx="5969000" cy="33575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4" name="Google Shape;104;p2:notes"/>
          <p:cNvSpPr txBox="1">
            <a:spLocks noGrp="1"/>
          </p:cNvSpPr>
          <p:nvPr>
            <p:ph type="body" idx="1"/>
          </p:nvPr>
        </p:nvSpPr>
        <p:spPr>
          <a:xfrm>
            <a:off x="685800" y="4786313"/>
            <a:ext cx="5486400" cy="39163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" name="Google Shape;105;p2:notes"/>
          <p:cNvSpPr txBox="1">
            <a:spLocks noGrp="1"/>
          </p:cNvSpPr>
          <p:nvPr>
            <p:ph type="sldNum" idx="12"/>
          </p:nvPr>
        </p:nvSpPr>
        <p:spPr>
          <a:xfrm>
            <a:off x="3884613" y="9447213"/>
            <a:ext cx="2971800" cy="498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3:notes"/>
          <p:cNvSpPr txBox="1">
            <a:spLocks noGrp="1"/>
          </p:cNvSpPr>
          <p:nvPr>
            <p:ph type="body" idx="1"/>
          </p:nvPr>
        </p:nvSpPr>
        <p:spPr>
          <a:xfrm>
            <a:off x="685800" y="4786313"/>
            <a:ext cx="5486400" cy="3916362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3" name="Google Shape;12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444500" y="1243013"/>
            <a:ext cx="5969000" cy="33575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4:notes"/>
          <p:cNvSpPr txBox="1">
            <a:spLocks noGrp="1"/>
          </p:cNvSpPr>
          <p:nvPr>
            <p:ph type="body" idx="1"/>
          </p:nvPr>
        </p:nvSpPr>
        <p:spPr>
          <a:xfrm>
            <a:off x="685800" y="4786313"/>
            <a:ext cx="5486400" cy="3916362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" name="Google Shape;138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444500" y="1243013"/>
            <a:ext cx="5969000" cy="33575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5:notes"/>
          <p:cNvSpPr txBox="1">
            <a:spLocks noGrp="1"/>
          </p:cNvSpPr>
          <p:nvPr>
            <p:ph type="body" idx="1"/>
          </p:nvPr>
        </p:nvSpPr>
        <p:spPr>
          <a:xfrm>
            <a:off x="685800" y="4786313"/>
            <a:ext cx="5486400" cy="3916362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0" name="Google Shape;150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444500" y="1243013"/>
            <a:ext cx="5969000" cy="33575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6:notes"/>
          <p:cNvSpPr txBox="1">
            <a:spLocks noGrp="1"/>
          </p:cNvSpPr>
          <p:nvPr>
            <p:ph type="body" idx="1"/>
          </p:nvPr>
        </p:nvSpPr>
        <p:spPr>
          <a:xfrm>
            <a:off x="685800" y="4786313"/>
            <a:ext cx="5486400" cy="3916362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3" name="Google Shape;163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444500" y="1243013"/>
            <a:ext cx="5969000" cy="33575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7:notes"/>
          <p:cNvSpPr txBox="1">
            <a:spLocks noGrp="1"/>
          </p:cNvSpPr>
          <p:nvPr>
            <p:ph type="body" idx="1"/>
          </p:nvPr>
        </p:nvSpPr>
        <p:spPr>
          <a:xfrm>
            <a:off x="685800" y="4786313"/>
            <a:ext cx="5486400" cy="3916362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74" name="Google Shape;174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444500" y="1243013"/>
            <a:ext cx="5969000" cy="33575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8:notes"/>
          <p:cNvSpPr txBox="1">
            <a:spLocks noGrp="1"/>
          </p:cNvSpPr>
          <p:nvPr>
            <p:ph type="body" idx="1"/>
          </p:nvPr>
        </p:nvSpPr>
        <p:spPr>
          <a:xfrm>
            <a:off x="685800" y="4786313"/>
            <a:ext cx="5486400" cy="3916362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6" name="Google Shape;186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444500" y="1243013"/>
            <a:ext cx="5969000" cy="33575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9:notes"/>
          <p:cNvSpPr txBox="1">
            <a:spLocks noGrp="1"/>
          </p:cNvSpPr>
          <p:nvPr>
            <p:ph type="body" idx="1"/>
          </p:nvPr>
        </p:nvSpPr>
        <p:spPr>
          <a:xfrm>
            <a:off x="685800" y="4786313"/>
            <a:ext cx="5486400" cy="3916362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0" name="Google Shape;200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444500" y="1243013"/>
            <a:ext cx="5969000" cy="33575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白紙" type="blank">
  <p:cSld name="BLANK">
    <p:bg>
      <p:bgPr>
        <a:solidFill>
          <a:srgbClr val="FAE2D5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1"/>
          <p:cNvSpPr/>
          <p:nvPr/>
        </p:nvSpPr>
        <p:spPr>
          <a:xfrm>
            <a:off x="-2" y="-1"/>
            <a:ext cx="12192001" cy="1678193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ja-JP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　　　</a:t>
            </a:r>
            <a:r>
              <a:rPr lang="ja-JP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このはかりは </a:t>
            </a:r>
            <a:r>
              <a:rPr lang="ja-JP" sz="2400" b="0" i="0" u="sng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　 　　   　　　　</a:t>
            </a:r>
            <a:r>
              <a:rPr lang="ja-JP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　gまで、はかることができます。</a:t>
            </a:r>
            <a:endParaRPr sz="2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" name="Google Shape;17;p11" descr="黒い背景と白い文字&#10;&#10;AI によって生成されたコンテンツは間違っている可能性があります。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335631" y="1520828"/>
            <a:ext cx="6603140" cy="5733067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8" name="Google Shape;18;p11"/>
          <p:cNvGrpSpPr/>
          <p:nvPr/>
        </p:nvGrpSpPr>
        <p:grpSpPr>
          <a:xfrm>
            <a:off x="5756143" y="2579626"/>
            <a:ext cx="6208800" cy="3232500"/>
            <a:chOff x="5764769" y="2001664"/>
            <a:chExt cx="6208800" cy="3232500"/>
          </a:xfrm>
        </p:grpSpPr>
        <p:sp>
          <p:nvSpPr>
            <p:cNvPr id="19" name="Google Shape;19;p11"/>
            <p:cNvSpPr txBox="1"/>
            <p:nvPr/>
          </p:nvSpPr>
          <p:spPr>
            <a:xfrm>
              <a:off x="5764769" y="2001664"/>
              <a:ext cx="6208800" cy="3232500"/>
            </a:xfrm>
            <a:prstGeom prst="rect">
              <a:avLst/>
            </a:prstGeom>
            <a:solidFill>
              <a:srgbClr val="F6C5AB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endPara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rPr lang="ja-JP" sz="17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一番大きい目もりは     　     　　gをあらわしています。</a:t>
              </a:r>
              <a:endPara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endPara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rPr lang="ja-JP" sz="17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二番目に大きい目もりは</a:t>
              </a:r>
              <a:r>
                <a:rPr lang="ja-JP" sz="1700" u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      　 　　   </a:t>
              </a:r>
              <a:r>
                <a:rPr lang="ja-JP" sz="17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gをあらわしています。</a:t>
              </a:r>
              <a:endParaRPr sz="1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rPr lang="ja-JP" sz="17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三番目に大きい目もりは</a:t>
              </a:r>
              <a:r>
                <a:rPr lang="ja-JP" sz="1700" u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   　    　　   </a:t>
              </a:r>
              <a:r>
                <a:rPr lang="ja-JP" sz="17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gをあらわしています。</a:t>
              </a:r>
              <a:endParaRPr sz="1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endParaRPr sz="1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rPr lang="ja-JP" sz="17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一番小さい目もりは</a:t>
              </a:r>
              <a:r>
                <a:rPr lang="ja-JP" sz="1700" u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      　 　　   </a:t>
              </a:r>
              <a:r>
                <a:rPr lang="ja-JP" sz="17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gをあらわしています。</a:t>
              </a:r>
              <a:endParaRPr sz="1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endParaRPr sz="1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" name="Google Shape;20;p11"/>
            <p:cNvSpPr/>
            <p:nvPr/>
          </p:nvSpPr>
          <p:spPr>
            <a:xfrm>
              <a:off x="7883443" y="2152608"/>
              <a:ext cx="1081500" cy="5538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" name="Google Shape;21;p11"/>
            <p:cNvSpPr/>
            <p:nvPr/>
          </p:nvSpPr>
          <p:spPr>
            <a:xfrm>
              <a:off x="8319341" y="2934184"/>
              <a:ext cx="1081500" cy="5538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" name="Google Shape;22;p11"/>
            <p:cNvSpPr/>
            <p:nvPr/>
          </p:nvSpPr>
          <p:spPr>
            <a:xfrm>
              <a:off x="8318692" y="3686596"/>
              <a:ext cx="1081500" cy="5538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" name="Google Shape;23;p11"/>
            <p:cNvSpPr/>
            <p:nvPr/>
          </p:nvSpPr>
          <p:spPr>
            <a:xfrm>
              <a:off x="7883477" y="4481046"/>
              <a:ext cx="1081500" cy="5538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24" name="Google Shape;24;p11" title="はかり針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17704" y="2413539"/>
            <a:ext cx="1291256" cy="3956899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Google Shape;25;p11"/>
          <p:cNvSpPr txBox="1"/>
          <p:nvPr/>
        </p:nvSpPr>
        <p:spPr>
          <a:xfrm>
            <a:off x="116034" y="118232"/>
            <a:ext cx="2670298" cy="369332"/>
          </a:xfrm>
          <a:prstGeom prst="rect">
            <a:avLst/>
          </a:prstGeom>
          <a:solidFill>
            <a:srgbClr val="D8D8D8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ja-JP" sz="18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はかりを知ろう①</a:t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白紙">
  <p:cSld name="3_白紙">
    <p:bg>
      <p:bgPr>
        <a:solidFill>
          <a:srgbClr val="FAE2D5"/>
        </a:solidFill>
        <a:effectLst/>
      </p:bgPr>
    </p:bg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12"/>
          <p:cNvSpPr/>
          <p:nvPr/>
        </p:nvSpPr>
        <p:spPr>
          <a:xfrm>
            <a:off x="-2" y="-1"/>
            <a:ext cx="12192001" cy="1678193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8" name="Google Shape;28;p12" descr="黒い背景と白い文字&#10;&#10;AI によって生成されたコンテンツは間違っている可能性があります。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482273" y="1520828"/>
            <a:ext cx="6603140" cy="5733067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Google Shape;29;p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541" y="528963"/>
            <a:ext cx="12192001" cy="1181843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Google Shape;30;p12"/>
          <p:cNvSpPr txBox="1"/>
          <p:nvPr/>
        </p:nvSpPr>
        <p:spPr>
          <a:xfrm>
            <a:off x="116034" y="118232"/>
            <a:ext cx="2670298" cy="369332"/>
          </a:xfrm>
          <a:prstGeom prst="rect">
            <a:avLst/>
          </a:prstGeom>
          <a:solidFill>
            <a:srgbClr val="D8D8D8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ja-JP" sz="18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目もりをよもう①</a:t>
            </a:r>
            <a:endParaRPr/>
          </a:p>
        </p:txBody>
      </p:sp>
      <p:sp>
        <p:nvSpPr>
          <p:cNvPr id="31" name="Google Shape;31;p12"/>
          <p:cNvSpPr txBox="1"/>
          <p:nvPr/>
        </p:nvSpPr>
        <p:spPr>
          <a:xfrm>
            <a:off x="5914405" y="2921863"/>
            <a:ext cx="5682649" cy="3407174"/>
          </a:xfrm>
          <a:prstGeom prst="rect">
            <a:avLst/>
          </a:prstGeom>
          <a:solidFill>
            <a:srgbClr val="F6C5AB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ja-JP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　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ja-JP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　　　　　はかりがさしている目もりは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>
              <a:solidFill>
                <a:schemeClr val="dk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>
              <a:solidFill>
                <a:schemeClr val="dk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ja-JP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　　　　　　　　　　　　　　　　　　   　</a:t>
            </a:r>
            <a:r>
              <a:rPr lang="ja-JP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gです。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" name="Google Shape;32;p12"/>
          <p:cNvSpPr/>
          <p:nvPr/>
        </p:nvSpPr>
        <p:spPr>
          <a:xfrm>
            <a:off x="7092579" y="3883739"/>
            <a:ext cx="3314308" cy="157522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白紙">
  <p:cSld name="4_白紙">
    <p:bg>
      <p:bgPr>
        <a:solidFill>
          <a:srgbClr val="FAE2D5"/>
        </a:solidFill>
        <a:effectLst/>
      </p:bgPr>
    </p:bg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3"/>
          <p:cNvSpPr/>
          <p:nvPr/>
        </p:nvSpPr>
        <p:spPr>
          <a:xfrm>
            <a:off x="-2" y="-1"/>
            <a:ext cx="12192001" cy="1678193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5" name="Google Shape;35;p13" descr="黒い背景と白い文字&#10;&#10;AI によって生成されたコンテンツは間違っている可能性があります。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482273" y="1520828"/>
            <a:ext cx="6603140" cy="5733067"/>
          </a:xfrm>
          <a:prstGeom prst="rect">
            <a:avLst/>
          </a:prstGeom>
          <a:noFill/>
          <a:ln>
            <a:noFill/>
          </a:ln>
        </p:spPr>
      </p:pic>
      <p:pic>
        <p:nvPicPr>
          <p:cNvPr id="36" name="Google Shape;36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541" y="528963"/>
            <a:ext cx="12192001" cy="118184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7" name="Google Shape;37;p13"/>
          <p:cNvGrpSpPr/>
          <p:nvPr/>
        </p:nvGrpSpPr>
        <p:grpSpPr>
          <a:xfrm>
            <a:off x="5914405" y="2921863"/>
            <a:ext cx="5682649" cy="3407174"/>
            <a:chOff x="5756143" y="2156932"/>
            <a:chExt cx="5682649" cy="3407174"/>
          </a:xfrm>
        </p:grpSpPr>
        <p:sp>
          <p:nvSpPr>
            <p:cNvPr id="38" name="Google Shape;38;p13"/>
            <p:cNvSpPr txBox="1"/>
            <p:nvPr/>
          </p:nvSpPr>
          <p:spPr>
            <a:xfrm>
              <a:off x="5756143" y="2156932"/>
              <a:ext cx="5682649" cy="3407174"/>
            </a:xfrm>
            <a:prstGeom prst="rect">
              <a:avLst/>
            </a:prstGeom>
            <a:solidFill>
              <a:srgbClr val="F6C5AB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rPr lang="ja-JP"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　</a:t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rPr lang="ja-JP"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　　　　　はかりがさしている目もりは</a:t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endParaRPr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endParaRPr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endParaRPr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endParaRPr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endParaRPr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rPr lang="ja-JP" sz="1800" u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　　　 　　　　　　　　　　　　　　　</a:t>
              </a:r>
              <a:r>
                <a:rPr lang="ja-JP" sz="1800">
                  <a:solidFill>
                    <a:schemeClr val="dk1"/>
                  </a:solidFill>
                </a:rPr>
                <a:t>  </a:t>
              </a:r>
              <a:r>
                <a:rPr lang="ja-JP" sz="1800" u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　</a:t>
              </a:r>
              <a:r>
                <a:rPr lang="ja-JP"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gです。</a:t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" name="Google Shape;39;p13"/>
            <p:cNvSpPr/>
            <p:nvPr/>
          </p:nvSpPr>
          <p:spPr>
            <a:xfrm>
              <a:off x="6934317" y="3118808"/>
              <a:ext cx="3314308" cy="1575229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0" name="Google Shape;40;p13"/>
          <p:cNvSpPr txBox="1"/>
          <p:nvPr/>
        </p:nvSpPr>
        <p:spPr>
          <a:xfrm>
            <a:off x="116034" y="118232"/>
            <a:ext cx="2670298" cy="369332"/>
          </a:xfrm>
          <a:prstGeom prst="rect">
            <a:avLst/>
          </a:prstGeom>
          <a:solidFill>
            <a:srgbClr val="D8D8D8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ja-JP" sz="18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問題を作ろう①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白紙">
  <p:cSld name="5_白紙">
    <p:bg>
      <p:bgPr>
        <a:solidFill>
          <a:srgbClr val="FFFF99"/>
        </a:solidFill>
        <a:effectLst/>
      </p:bgPr>
    </p:bg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4"/>
          <p:cNvSpPr/>
          <p:nvPr/>
        </p:nvSpPr>
        <p:spPr>
          <a:xfrm>
            <a:off x="-2" y="-1"/>
            <a:ext cx="12192001" cy="1678193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ja-JP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　　　</a:t>
            </a:r>
            <a:r>
              <a:rPr lang="ja-JP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このはかりは</a:t>
            </a:r>
            <a:r>
              <a:rPr lang="ja-JP" sz="2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ja-JP" sz="24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　 　　   　　　　</a:t>
            </a:r>
            <a:r>
              <a:rPr lang="ja-JP" sz="2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　</a:t>
            </a:r>
            <a:r>
              <a:rPr lang="ja-JP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gまで、はかることができます。</a:t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3" name="Google Shape;43;p14" descr="グラフ, サンバースト図&#10;&#10;AI によって生成されたコンテンツは間違っている可能性があります。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808019" y="1590451"/>
            <a:ext cx="7545259" cy="526754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4" name="Google Shape;44;p14"/>
          <p:cNvGrpSpPr/>
          <p:nvPr/>
        </p:nvGrpSpPr>
        <p:grpSpPr>
          <a:xfrm>
            <a:off x="6089585" y="2934974"/>
            <a:ext cx="5412000" cy="2308800"/>
            <a:chOff x="6705048" y="2934974"/>
            <a:chExt cx="5412000" cy="2308800"/>
          </a:xfrm>
        </p:grpSpPr>
        <p:sp>
          <p:nvSpPr>
            <p:cNvPr id="45" name="Google Shape;45;p14"/>
            <p:cNvSpPr txBox="1"/>
            <p:nvPr/>
          </p:nvSpPr>
          <p:spPr>
            <a:xfrm>
              <a:off x="6705048" y="2934974"/>
              <a:ext cx="5412000" cy="2308800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endPara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endPara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rPr lang="ja-JP" sz="16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　大きい目もりは</a:t>
              </a:r>
              <a:r>
                <a:rPr lang="ja-JP" sz="1600" u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     　     　　</a:t>
              </a:r>
              <a:r>
                <a:rPr lang="ja-JP" sz="16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gをあらわしています。</a:t>
              </a:r>
              <a:endPara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endPara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endPara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rPr lang="ja-JP" sz="16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　小さい目もりは</a:t>
              </a:r>
              <a:r>
                <a:rPr lang="ja-JP" sz="1600" u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      　 　　   </a:t>
              </a:r>
              <a:r>
                <a:rPr lang="ja-JP" sz="16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gをあらわしています。</a:t>
              </a:r>
              <a:endPara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endPara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endPara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" name="Google Shape;46;p14"/>
            <p:cNvSpPr/>
            <p:nvPr/>
          </p:nvSpPr>
          <p:spPr>
            <a:xfrm>
              <a:off x="8483092" y="3305352"/>
              <a:ext cx="1081500" cy="5538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" name="Google Shape;47;p14"/>
            <p:cNvSpPr/>
            <p:nvPr/>
          </p:nvSpPr>
          <p:spPr>
            <a:xfrm>
              <a:off x="8474291" y="4287653"/>
              <a:ext cx="1081500" cy="5538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48" name="Google Shape;48;p14" title="はかり針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17704" y="2281655"/>
            <a:ext cx="1291256" cy="3956899"/>
          </a:xfrm>
          <a:prstGeom prst="rect">
            <a:avLst/>
          </a:prstGeom>
          <a:noFill/>
          <a:ln>
            <a:noFill/>
          </a:ln>
        </p:spPr>
      </p:pic>
      <p:sp>
        <p:nvSpPr>
          <p:cNvPr id="49" name="Google Shape;49;p14"/>
          <p:cNvSpPr txBox="1"/>
          <p:nvPr/>
        </p:nvSpPr>
        <p:spPr>
          <a:xfrm>
            <a:off x="116034" y="118232"/>
            <a:ext cx="2670298" cy="369332"/>
          </a:xfrm>
          <a:prstGeom prst="rect">
            <a:avLst/>
          </a:prstGeom>
          <a:solidFill>
            <a:srgbClr val="D8D8D8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ja-JP" sz="18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はかりを知ろう②</a:t>
            </a: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白紙">
  <p:cSld name="2_白紙">
    <p:bg>
      <p:bgPr>
        <a:solidFill>
          <a:srgbClr val="FFFF99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5"/>
          <p:cNvSpPr/>
          <p:nvPr/>
        </p:nvSpPr>
        <p:spPr>
          <a:xfrm>
            <a:off x="-2" y="-1"/>
            <a:ext cx="12192001" cy="1678193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2" name="Google Shape;52;p15" descr="グラフ, サンバースト図&#10;&#10;AI によって生成されたコンテンツは間違っている可能性があります。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808019" y="1590451"/>
            <a:ext cx="7545259" cy="5267549"/>
          </a:xfrm>
          <a:prstGeom prst="rect">
            <a:avLst/>
          </a:prstGeom>
          <a:noFill/>
          <a:ln>
            <a:noFill/>
          </a:ln>
        </p:spPr>
      </p:pic>
      <p:pic>
        <p:nvPicPr>
          <p:cNvPr id="53" name="Google Shape;53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5877" y="439948"/>
            <a:ext cx="12125641" cy="1302445"/>
          </a:xfrm>
          <a:prstGeom prst="rect">
            <a:avLst/>
          </a:prstGeom>
          <a:noFill/>
          <a:ln>
            <a:noFill/>
          </a:ln>
        </p:spPr>
      </p:pic>
      <p:sp>
        <p:nvSpPr>
          <p:cNvPr id="54" name="Google Shape;54;p15"/>
          <p:cNvSpPr txBox="1"/>
          <p:nvPr/>
        </p:nvSpPr>
        <p:spPr>
          <a:xfrm>
            <a:off x="116034" y="118232"/>
            <a:ext cx="2670298" cy="369332"/>
          </a:xfrm>
          <a:prstGeom prst="rect">
            <a:avLst/>
          </a:prstGeom>
          <a:solidFill>
            <a:srgbClr val="D8D8D8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ja-JP" sz="18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目もりをよもう②</a:t>
            </a:r>
            <a:endParaRPr/>
          </a:p>
        </p:txBody>
      </p:sp>
      <p:sp>
        <p:nvSpPr>
          <p:cNvPr id="55" name="Google Shape;55;p15"/>
          <p:cNvSpPr txBox="1"/>
          <p:nvPr/>
        </p:nvSpPr>
        <p:spPr>
          <a:xfrm>
            <a:off x="5914405" y="2921863"/>
            <a:ext cx="5682649" cy="3407174"/>
          </a:xfrm>
          <a:prstGeom prst="rect">
            <a:avLst/>
          </a:prstGeom>
          <a:solidFill>
            <a:srgbClr val="FFCC0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ja-JP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　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ja-JP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　　　　　はかりがさしている目もりは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ja-JP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　　　　　　　　　　　　　      　 　　   　</a:t>
            </a:r>
            <a:r>
              <a:rPr lang="ja-JP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gです。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15"/>
          <p:cNvSpPr/>
          <p:nvPr/>
        </p:nvSpPr>
        <p:spPr>
          <a:xfrm>
            <a:off x="7092579" y="3883739"/>
            <a:ext cx="3314308" cy="157522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_白紙">
  <p:cSld name="6_白紙">
    <p:bg>
      <p:bgPr>
        <a:solidFill>
          <a:srgbClr val="FFFF99"/>
        </a:solid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6"/>
          <p:cNvSpPr/>
          <p:nvPr/>
        </p:nvSpPr>
        <p:spPr>
          <a:xfrm>
            <a:off x="-2" y="-1"/>
            <a:ext cx="12192001" cy="1678193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9" name="Google Shape;59;p16" descr="グラフ, サンバースト図&#10;&#10;AI によって生成されたコンテンツは間違っている可能性があります。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808019" y="1590451"/>
            <a:ext cx="7545259" cy="5267549"/>
          </a:xfrm>
          <a:prstGeom prst="rect">
            <a:avLst/>
          </a:prstGeom>
          <a:noFill/>
          <a:ln>
            <a:noFill/>
          </a:ln>
        </p:spPr>
      </p:pic>
      <p:pic>
        <p:nvPicPr>
          <p:cNvPr id="60" name="Google Shape;60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5877" y="439948"/>
            <a:ext cx="12125641" cy="1302445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p16"/>
          <p:cNvSpPr txBox="1"/>
          <p:nvPr/>
        </p:nvSpPr>
        <p:spPr>
          <a:xfrm>
            <a:off x="116034" y="118232"/>
            <a:ext cx="2670298" cy="369332"/>
          </a:xfrm>
          <a:prstGeom prst="rect">
            <a:avLst/>
          </a:prstGeom>
          <a:solidFill>
            <a:srgbClr val="D8D8D8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ja-JP" sz="18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問題を作ろう②</a:t>
            </a:r>
            <a:endParaRPr/>
          </a:p>
        </p:txBody>
      </p:sp>
      <p:sp>
        <p:nvSpPr>
          <p:cNvPr id="62" name="Google Shape;62;p16"/>
          <p:cNvSpPr txBox="1"/>
          <p:nvPr/>
        </p:nvSpPr>
        <p:spPr>
          <a:xfrm>
            <a:off x="5914405" y="2921863"/>
            <a:ext cx="5682649" cy="3407174"/>
          </a:xfrm>
          <a:prstGeom prst="rect">
            <a:avLst/>
          </a:prstGeom>
          <a:solidFill>
            <a:srgbClr val="FFCC0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ja-JP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　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ja-JP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　　　　　はかりがさしている目もりは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ja-JP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　　　　　　　　　　　　　      　 　　   　</a:t>
            </a:r>
            <a:r>
              <a:rPr lang="ja-JP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gです。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" name="Google Shape;63;p16"/>
          <p:cNvSpPr/>
          <p:nvPr/>
        </p:nvSpPr>
        <p:spPr>
          <a:xfrm>
            <a:off x="7092579" y="3883739"/>
            <a:ext cx="3314308" cy="157522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7_白紙">
  <p:cSld name="7_白紙">
    <p:bg>
      <p:bgPr>
        <a:solidFill>
          <a:srgbClr val="C0E4F5"/>
        </a:solidFill>
        <a:effectLst/>
      </p:bgPr>
    </p:bg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Google Shape;65;p17" descr="サンバースト図&#10;&#10;AI によって生成されたコンテンツは間違っている可能性があります。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1310550" y="1532730"/>
            <a:ext cx="8343288" cy="5569581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7"/>
          <p:cNvSpPr txBox="1"/>
          <p:nvPr/>
        </p:nvSpPr>
        <p:spPr>
          <a:xfrm>
            <a:off x="6452131" y="2811875"/>
            <a:ext cx="4870800" cy="3140100"/>
          </a:xfrm>
          <a:prstGeom prst="rect">
            <a:avLst/>
          </a:prstGeom>
          <a:solidFill>
            <a:srgbClr val="82CAEB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ja-JP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一番大きい目もりは</a:t>
            </a:r>
            <a:r>
              <a:rPr lang="ja-JP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　     　　</a:t>
            </a:r>
            <a:r>
              <a:rPr lang="ja-JP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gです。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二番目に大きい目もりは</a:t>
            </a:r>
            <a:r>
              <a:rPr lang="ja-JP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　 　　   </a:t>
            </a:r>
            <a:r>
              <a:rPr lang="ja-JP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gです。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ja-JP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一番小さい目もりは</a:t>
            </a:r>
            <a:r>
              <a:rPr lang="ja-JP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　 　　   </a:t>
            </a:r>
            <a:r>
              <a:rPr lang="ja-JP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gです。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Google Shape;67;p17"/>
          <p:cNvSpPr/>
          <p:nvPr/>
        </p:nvSpPr>
        <p:spPr>
          <a:xfrm>
            <a:off x="8677820" y="3279532"/>
            <a:ext cx="1081500" cy="553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17"/>
          <p:cNvSpPr/>
          <p:nvPr/>
        </p:nvSpPr>
        <p:spPr>
          <a:xfrm>
            <a:off x="9152605" y="4035670"/>
            <a:ext cx="1081500" cy="553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" name="Google Shape;69;p17"/>
          <p:cNvSpPr/>
          <p:nvPr/>
        </p:nvSpPr>
        <p:spPr>
          <a:xfrm>
            <a:off x="8695404" y="4888524"/>
            <a:ext cx="1081500" cy="553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" name="Google Shape;70;p17"/>
          <p:cNvSpPr/>
          <p:nvPr/>
        </p:nvSpPr>
        <p:spPr>
          <a:xfrm>
            <a:off x="-2" y="-1"/>
            <a:ext cx="12192001" cy="1678193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ja-JP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　　　</a:t>
            </a:r>
            <a:r>
              <a:rPr lang="ja-JP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このはかりは</a:t>
            </a:r>
            <a:r>
              <a:rPr lang="ja-JP" sz="2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ja-JP" sz="24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　 　　   　　　　</a:t>
            </a:r>
            <a:r>
              <a:rPr lang="ja-JP" sz="2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　</a:t>
            </a:r>
            <a:r>
              <a:rPr lang="ja-JP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gまで、はかることができます。</a:t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1" name="Google Shape;71;p17" title="はかり針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212199" y="2343203"/>
            <a:ext cx="1291256" cy="3956899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Google Shape;72;p17"/>
          <p:cNvSpPr txBox="1"/>
          <p:nvPr/>
        </p:nvSpPr>
        <p:spPr>
          <a:xfrm>
            <a:off x="116034" y="118232"/>
            <a:ext cx="2670298" cy="369332"/>
          </a:xfrm>
          <a:prstGeom prst="rect">
            <a:avLst/>
          </a:prstGeom>
          <a:solidFill>
            <a:srgbClr val="D8D8D8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ja-JP" sz="18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はかりを知ろう③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白紙">
  <p:cSld name="1_白紙">
    <p:bg>
      <p:bgPr>
        <a:solidFill>
          <a:srgbClr val="C0E4F5"/>
        </a:solidFill>
        <a:effectLst/>
      </p:bgPr>
    </p:bg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8"/>
          <p:cNvSpPr/>
          <p:nvPr/>
        </p:nvSpPr>
        <p:spPr>
          <a:xfrm>
            <a:off x="-2" y="-1"/>
            <a:ext cx="12192001" cy="1678193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5" name="Google Shape;75;p18" descr="サンバースト図&#10;&#10;AI によって生成されたコンテンツは間違っている可能性があります。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1310550" y="1532730"/>
            <a:ext cx="8343288" cy="5569581"/>
          </a:xfrm>
          <a:prstGeom prst="rect">
            <a:avLst/>
          </a:prstGeom>
          <a:noFill/>
          <a:ln>
            <a:noFill/>
          </a:ln>
        </p:spPr>
      </p:pic>
      <p:pic>
        <p:nvPicPr>
          <p:cNvPr id="76" name="Google Shape;76;p18" descr="図形&#10;&#10;AI によって生成されたコンテンツは間違っている可能性があります。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4667" y="396814"/>
            <a:ext cx="12232792" cy="1330465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8"/>
          <p:cNvSpPr txBox="1"/>
          <p:nvPr/>
        </p:nvSpPr>
        <p:spPr>
          <a:xfrm>
            <a:off x="116034" y="118232"/>
            <a:ext cx="2670298" cy="369332"/>
          </a:xfrm>
          <a:prstGeom prst="rect">
            <a:avLst/>
          </a:prstGeom>
          <a:solidFill>
            <a:srgbClr val="D8D8D8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ja-JP" sz="18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目もりをよもう③</a:t>
            </a:r>
            <a:endParaRPr/>
          </a:p>
        </p:txBody>
      </p:sp>
      <p:sp>
        <p:nvSpPr>
          <p:cNvPr id="78" name="Google Shape;78;p18"/>
          <p:cNvSpPr txBox="1"/>
          <p:nvPr/>
        </p:nvSpPr>
        <p:spPr>
          <a:xfrm>
            <a:off x="5914405" y="2921863"/>
            <a:ext cx="5682649" cy="3407174"/>
          </a:xfrm>
          <a:prstGeom prst="rect">
            <a:avLst/>
          </a:prstGeom>
          <a:solidFill>
            <a:srgbClr val="82CAEB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ja-JP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　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ja-JP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　　　　　はかりがさしている目もりは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ja-JP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　　　　　　　　　　　　　      　 　　   　</a:t>
            </a:r>
            <a:r>
              <a:rPr lang="ja-JP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gです。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" name="Google Shape;79;p18"/>
          <p:cNvSpPr/>
          <p:nvPr/>
        </p:nvSpPr>
        <p:spPr>
          <a:xfrm>
            <a:off x="7092579" y="3883739"/>
            <a:ext cx="3314308" cy="157522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8_白紙">
  <p:cSld name="8_白紙">
    <p:bg>
      <p:bgPr>
        <a:solidFill>
          <a:srgbClr val="C0E4F5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9"/>
          <p:cNvSpPr/>
          <p:nvPr/>
        </p:nvSpPr>
        <p:spPr>
          <a:xfrm>
            <a:off x="-2" y="-1"/>
            <a:ext cx="12192001" cy="1678193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2" name="Google Shape;82;p19" descr="サンバースト図&#10;&#10;AI によって生成されたコンテンツは間違っている可能性があります。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1310550" y="1532730"/>
            <a:ext cx="8343288" cy="5569581"/>
          </a:xfrm>
          <a:prstGeom prst="rect">
            <a:avLst/>
          </a:prstGeom>
          <a:noFill/>
          <a:ln>
            <a:noFill/>
          </a:ln>
        </p:spPr>
      </p:pic>
      <p:pic>
        <p:nvPicPr>
          <p:cNvPr id="83" name="Google Shape;83;p19" descr="図形&#10;&#10;AI によって生成されたコンテンツは間違っている可能性があります。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4667" y="396814"/>
            <a:ext cx="12232792" cy="1330465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Google Shape;84;p19"/>
          <p:cNvSpPr txBox="1"/>
          <p:nvPr/>
        </p:nvSpPr>
        <p:spPr>
          <a:xfrm>
            <a:off x="116034" y="118232"/>
            <a:ext cx="2670298" cy="369332"/>
          </a:xfrm>
          <a:prstGeom prst="rect">
            <a:avLst/>
          </a:prstGeom>
          <a:solidFill>
            <a:srgbClr val="D8D8D8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ja-JP" sz="18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問題を作ろう③</a:t>
            </a:r>
            <a:endParaRPr/>
          </a:p>
        </p:txBody>
      </p:sp>
      <p:sp>
        <p:nvSpPr>
          <p:cNvPr id="85" name="Google Shape;85;p19"/>
          <p:cNvSpPr txBox="1"/>
          <p:nvPr/>
        </p:nvSpPr>
        <p:spPr>
          <a:xfrm>
            <a:off x="5914405" y="2921863"/>
            <a:ext cx="5682649" cy="3407174"/>
          </a:xfrm>
          <a:prstGeom prst="rect">
            <a:avLst/>
          </a:prstGeom>
          <a:solidFill>
            <a:srgbClr val="82CAEB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ja-JP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　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ja-JP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　　　　　はかりがさしている目もりは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ja-JP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　　　　　　　　　　　　　      　 　　   　</a:t>
            </a:r>
            <a:r>
              <a:rPr lang="ja-JP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gです。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" name="Google Shape;86;p19"/>
          <p:cNvSpPr/>
          <p:nvPr/>
        </p:nvSpPr>
        <p:spPr>
          <a:xfrm>
            <a:off x="7092579" y="3883739"/>
            <a:ext cx="3314308" cy="157522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Play"/>
              <a:buNone/>
              <a:defRPr sz="4400" b="0" i="0" u="none" strike="noStrike" cap="none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"/>
          <p:cNvSpPr txBox="1"/>
          <p:nvPr/>
        </p:nvSpPr>
        <p:spPr>
          <a:xfrm>
            <a:off x="2981750" y="651675"/>
            <a:ext cx="2272200" cy="6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 dirty="0">
              <a:solidFill>
                <a:schemeClr val="dk1"/>
              </a:solidFill>
            </a:endParaRPr>
          </a:p>
        </p:txBody>
      </p:sp>
      <p:sp>
        <p:nvSpPr>
          <p:cNvPr id="97" name="Google Shape;97;p1"/>
          <p:cNvSpPr txBox="1"/>
          <p:nvPr/>
        </p:nvSpPr>
        <p:spPr>
          <a:xfrm>
            <a:off x="7937600" y="2765825"/>
            <a:ext cx="976800" cy="49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>
              <a:solidFill>
                <a:schemeClr val="dk1"/>
              </a:solidFill>
            </a:endParaRPr>
          </a:p>
        </p:txBody>
      </p:sp>
      <p:sp>
        <p:nvSpPr>
          <p:cNvPr id="98" name="Google Shape;98;p1"/>
          <p:cNvSpPr txBox="1"/>
          <p:nvPr/>
        </p:nvSpPr>
        <p:spPr>
          <a:xfrm>
            <a:off x="8359175" y="3536975"/>
            <a:ext cx="976800" cy="49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 sz="2800" dirty="0">
              <a:solidFill>
                <a:schemeClr val="dk1"/>
              </a:solidFill>
            </a:endParaRPr>
          </a:p>
        </p:txBody>
      </p:sp>
      <p:sp>
        <p:nvSpPr>
          <p:cNvPr id="99" name="Google Shape;99;p1"/>
          <p:cNvSpPr txBox="1"/>
          <p:nvPr/>
        </p:nvSpPr>
        <p:spPr>
          <a:xfrm>
            <a:off x="7937600" y="2765825"/>
            <a:ext cx="976800" cy="49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 sz="2800" dirty="0">
              <a:solidFill>
                <a:schemeClr val="dk1"/>
              </a:solidFill>
            </a:endParaRPr>
          </a:p>
        </p:txBody>
      </p:sp>
      <p:sp>
        <p:nvSpPr>
          <p:cNvPr id="100" name="Google Shape;100;p1"/>
          <p:cNvSpPr txBox="1"/>
          <p:nvPr/>
        </p:nvSpPr>
        <p:spPr>
          <a:xfrm>
            <a:off x="8359175" y="4308125"/>
            <a:ext cx="976800" cy="49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 sz="2800" dirty="0">
              <a:solidFill>
                <a:schemeClr val="dk1"/>
              </a:solidFill>
            </a:endParaRPr>
          </a:p>
        </p:txBody>
      </p:sp>
      <p:sp>
        <p:nvSpPr>
          <p:cNvPr id="101" name="Google Shape;101;p1"/>
          <p:cNvSpPr txBox="1"/>
          <p:nvPr/>
        </p:nvSpPr>
        <p:spPr>
          <a:xfrm>
            <a:off x="7937600" y="5079275"/>
            <a:ext cx="976800" cy="49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 sz="2800" dirty="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Google Shape;107;p2" title="はかり針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7663671">
            <a:off x="2169384" y="2396606"/>
            <a:ext cx="1291256" cy="395689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15" name="Google Shape;115;p2"/>
          <p:cNvGrpSpPr/>
          <p:nvPr/>
        </p:nvGrpSpPr>
        <p:grpSpPr>
          <a:xfrm>
            <a:off x="138385" y="1073208"/>
            <a:ext cx="4100713" cy="755594"/>
            <a:chOff x="-2620563" y="793512"/>
            <a:chExt cx="4825880" cy="916954"/>
          </a:xfrm>
        </p:grpSpPr>
        <p:sp>
          <p:nvSpPr>
            <p:cNvPr id="116" name="Google Shape;116;p2"/>
            <p:cNvSpPr txBox="1"/>
            <p:nvPr/>
          </p:nvSpPr>
          <p:spPr>
            <a:xfrm>
              <a:off x="-2620563" y="911849"/>
              <a:ext cx="4795555" cy="798617"/>
            </a:xfrm>
            <a:prstGeom prst="rect">
              <a:avLst/>
            </a:prstGeom>
            <a:solidFill>
              <a:srgbClr val="FAE2D5">
                <a:alpha val="49803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60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" name="Google Shape;117;p2"/>
            <p:cNvSpPr/>
            <p:nvPr/>
          </p:nvSpPr>
          <p:spPr>
            <a:xfrm>
              <a:off x="2120922" y="793512"/>
              <a:ext cx="84395" cy="906192"/>
            </a:xfrm>
            <a:custGeom>
              <a:avLst/>
              <a:gdLst/>
              <a:ahLst/>
              <a:cxnLst/>
              <a:rect l="l" t="t" r="r" b="b"/>
              <a:pathLst>
                <a:path w="111211" h="1056179" extrusionOk="0">
                  <a:moveTo>
                    <a:pt x="0" y="1056179"/>
                  </a:moveTo>
                  <a:lnTo>
                    <a:pt x="71253" y="0"/>
                  </a:lnTo>
                  <a:lnTo>
                    <a:pt x="111211" y="1055609"/>
                  </a:lnTo>
                  <a:lnTo>
                    <a:pt x="0" y="1056179"/>
                  </a:lnTo>
                  <a:close/>
                </a:path>
              </a:pathLst>
            </a:custGeom>
            <a:solidFill>
              <a:srgbClr val="FF0000"/>
            </a:solidFill>
            <a:ln w="19050" cap="flat" cmpd="sng">
              <a:solidFill>
                <a:srgbClr val="082836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20" name="Google Shape;120;p2"/>
          <p:cNvSpPr txBox="1"/>
          <p:nvPr/>
        </p:nvSpPr>
        <p:spPr>
          <a:xfrm>
            <a:off x="7259000" y="3968800"/>
            <a:ext cx="3053700" cy="141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7200" dirty="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" name="Google Shape;125;p3" title="はかり針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2174832">
            <a:off x="2173268" y="2396605"/>
            <a:ext cx="1291256" cy="3956897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26" name="Google Shape;126;p3"/>
          <p:cNvGrpSpPr/>
          <p:nvPr/>
        </p:nvGrpSpPr>
        <p:grpSpPr>
          <a:xfrm>
            <a:off x="133392" y="1062450"/>
            <a:ext cx="1204520" cy="755594"/>
            <a:chOff x="-2620563" y="793512"/>
            <a:chExt cx="4825880" cy="916954"/>
          </a:xfrm>
        </p:grpSpPr>
        <p:sp>
          <p:nvSpPr>
            <p:cNvPr id="127" name="Google Shape;127;p3"/>
            <p:cNvSpPr txBox="1"/>
            <p:nvPr/>
          </p:nvSpPr>
          <p:spPr>
            <a:xfrm>
              <a:off x="-2620563" y="911849"/>
              <a:ext cx="4795555" cy="798617"/>
            </a:xfrm>
            <a:prstGeom prst="rect">
              <a:avLst/>
            </a:prstGeom>
            <a:solidFill>
              <a:srgbClr val="FAE2D5">
                <a:alpha val="49803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60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" name="Google Shape;128;p3"/>
            <p:cNvSpPr/>
            <p:nvPr/>
          </p:nvSpPr>
          <p:spPr>
            <a:xfrm>
              <a:off x="2120922" y="793512"/>
              <a:ext cx="84395" cy="906192"/>
            </a:xfrm>
            <a:custGeom>
              <a:avLst/>
              <a:gdLst/>
              <a:ahLst/>
              <a:cxnLst/>
              <a:rect l="l" t="t" r="r" b="b"/>
              <a:pathLst>
                <a:path w="111211" h="1056179" extrusionOk="0">
                  <a:moveTo>
                    <a:pt x="0" y="1056179"/>
                  </a:moveTo>
                  <a:lnTo>
                    <a:pt x="71253" y="0"/>
                  </a:lnTo>
                  <a:lnTo>
                    <a:pt x="111211" y="1055609"/>
                  </a:lnTo>
                  <a:lnTo>
                    <a:pt x="0" y="1056179"/>
                  </a:lnTo>
                  <a:close/>
                </a:path>
              </a:pathLst>
            </a:custGeom>
            <a:solidFill>
              <a:srgbClr val="FF0000"/>
            </a:solidFill>
            <a:ln w="19050" cap="flat" cmpd="sng">
              <a:solidFill>
                <a:srgbClr val="082836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34" name="Google Shape;134;p3"/>
          <p:cNvSpPr txBox="1"/>
          <p:nvPr/>
        </p:nvSpPr>
        <p:spPr>
          <a:xfrm>
            <a:off x="7259000" y="3968800"/>
            <a:ext cx="3053700" cy="141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7200" dirty="0">
              <a:solidFill>
                <a:schemeClr val="dk1"/>
              </a:solidFill>
            </a:endParaRPr>
          </a:p>
        </p:txBody>
      </p:sp>
      <p:sp>
        <p:nvSpPr>
          <p:cNvPr id="135" name="Google Shape;135;p3"/>
          <p:cNvSpPr txBox="1"/>
          <p:nvPr/>
        </p:nvSpPr>
        <p:spPr>
          <a:xfrm>
            <a:off x="7937600" y="2765825"/>
            <a:ext cx="976800" cy="49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4"/>
          <p:cNvSpPr txBox="1"/>
          <p:nvPr/>
        </p:nvSpPr>
        <p:spPr>
          <a:xfrm>
            <a:off x="2981750" y="651675"/>
            <a:ext cx="2272200" cy="6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 dirty="0">
              <a:solidFill>
                <a:schemeClr val="dk1"/>
              </a:solidFill>
            </a:endParaRPr>
          </a:p>
        </p:txBody>
      </p:sp>
      <p:sp>
        <p:nvSpPr>
          <p:cNvPr id="146" name="Google Shape;146;p4"/>
          <p:cNvSpPr txBox="1"/>
          <p:nvPr/>
        </p:nvSpPr>
        <p:spPr>
          <a:xfrm>
            <a:off x="7896475" y="3321050"/>
            <a:ext cx="976800" cy="49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 sz="2800" dirty="0">
              <a:solidFill>
                <a:schemeClr val="dk1"/>
              </a:solidFill>
            </a:endParaRPr>
          </a:p>
        </p:txBody>
      </p:sp>
      <p:sp>
        <p:nvSpPr>
          <p:cNvPr id="147" name="Google Shape;147;p4"/>
          <p:cNvSpPr txBox="1"/>
          <p:nvPr/>
        </p:nvSpPr>
        <p:spPr>
          <a:xfrm>
            <a:off x="7896475" y="4318400"/>
            <a:ext cx="976800" cy="49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 sz="2800" dirty="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" name="Google Shape;152;p5" title="はかり針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10261444">
            <a:off x="2317705" y="2286538"/>
            <a:ext cx="1291256" cy="395689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53" name="Google Shape;153;p5"/>
          <p:cNvGrpSpPr/>
          <p:nvPr/>
        </p:nvGrpSpPr>
        <p:grpSpPr>
          <a:xfrm>
            <a:off x="405188" y="1057660"/>
            <a:ext cx="5394480" cy="696398"/>
            <a:chOff x="-2620563" y="793512"/>
            <a:chExt cx="4825880" cy="916954"/>
          </a:xfrm>
        </p:grpSpPr>
        <p:sp>
          <p:nvSpPr>
            <p:cNvPr id="154" name="Google Shape;154;p5"/>
            <p:cNvSpPr txBox="1"/>
            <p:nvPr/>
          </p:nvSpPr>
          <p:spPr>
            <a:xfrm>
              <a:off x="-2620563" y="911849"/>
              <a:ext cx="4795555" cy="798617"/>
            </a:xfrm>
            <a:prstGeom prst="rect">
              <a:avLst/>
            </a:prstGeom>
            <a:solidFill>
              <a:srgbClr val="FFFF99">
                <a:alpha val="49803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60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5" name="Google Shape;155;p5"/>
            <p:cNvSpPr/>
            <p:nvPr/>
          </p:nvSpPr>
          <p:spPr>
            <a:xfrm>
              <a:off x="2120922" y="793512"/>
              <a:ext cx="84395" cy="906192"/>
            </a:xfrm>
            <a:custGeom>
              <a:avLst/>
              <a:gdLst/>
              <a:ahLst/>
              <a:cxnLst/>
              <a:rect l="l" t="t" r="r" b="b"/>
              <a:pathLst>
                <a:path w="111211" h="1056179" extrusionOk="0">
                  <a:moveTo>
                    <a:pt x="0" y="1056179"/>
                  </a:moveTo>
                  <a:lnTo>
                    <a:pt x="71253" y="0"/>
                  </a:lnTo>
                  <a:lnTo>
                    <a:pt x="111211" y="1055609"/>
                  </a:lnTo>
                  <a:lnTo>
                    <a:pt x="0" y="1056179"/>
                  </a:lnTo>
                  <a:close/>
                </a:path>
              </a:pathLst>
            </a:custGeom>
            <a:solidFill>
              <a:srgbClr val="FF0000"/>
            </a:solidFill>
            <a:ln w="19050" cap="flat" cmpd="sng">
              <a:solidFill>
                <a:srgbClr val="082836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60" name="Google Shape;160;p5"/>
          <p:cNvSpPr txBox="1"/>
          <p:nvPr/>
        </p:nvSpPr>
        <p:spPr>
          <a:xfrm>
            <a:off x="7259000" y="3968800"/>
            <a:ext cx="3053700" cy="141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7200" dirty="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" name="Google Shape;165;p6" title="はかり針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5400000">
            <a:off x="2335542" y="2289024"/>
            <a:ext cx="1291256" cy="395689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68" name="Google Shape;168;p6"/>
          <p:cNvGrpSpPr/>
          <p:nvPr/>
        </p:nvGrpSpPr>
        <p:grpSpPr>
          <a:xfrm>
            <a:off x="405188" y="1057660"/>
            <a:ext cx="2854479" cy="696398"/>
            <a:chOff x="-2620563" y="793512"/>
            <a:chExt cx="4825880" cy="916954"/>
          </a:xfrm>
        </p:grpSpPr>
        <p:sp>
          <p:nvSpPr>
            <p:cNvPr id="169" name="Google Shape;169;p6"/>
            <p:cNvSpPr txBox="1"/>
            <p:nvPr/>
          </p:nvSpPr>
          <p:spPr>
            <a:xfrm>
              <a:off x="-2620563" y="911849"/>
              <a:ext cx="4795555" cy="798617"/>
            </a:xfrm>
            <a:prstGeom prst="rect">
              <a:avLst/>
            </a:prstGeom>
            <a:solidFill>
              <a:srgbClr val="FFFF99">
                <a:alpha val="49803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60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0" name="Google Shape;170;p6"/>
            <p:cNvSpPr/>
            <p:nvPr/>
          </p:nvSpPr>
          <p:spPr>
            <a:xfrm>
              <a:off x="2120922" y="793512"/>
              <a:ext cx="84395" cy="906192"/>
            </a:xfrm>
            <a:custGeom>
              <a:avLst/>
              <a:gdLst/>
              <a:ahLst/>
              <a:cxnLst/>
              <a:rect l="l" t="t" r="r" b="b"/>
              <a:pathLst>
                <a:path w="111211" h="1056179" extrusionOk="0">
                  <a:moveTo>
                    <a:pt x="0" y="1056179"/>
                  </a:moveTo>
                  <a:lnTo>
                    <a:pt x="71253" y="0"/>
                  </a:lnTo>
                  <a:lnTo>
                    <a:pt x="111211" y="1055609"/>
                  </a:lnTo>
                  <a:lnTo>
                    <a:pt x="0" y="1056179"/>
                  </a:lnTo>
                  <a:close/>
                </a:path>
              </a:pathLst>
            </a:custGeom>
            <a:solidFill>
              <a:srgbClr val="FF0000"/>
            </a:solidFill>
            <a:ln w="19050" cap="flat" cmpd="sng">
              <a:solidFill>
                <a:srgbClr val="082836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71" name="Google Shape;171;p6"/>
          <p:cNvSpPr txBox="1"/>
          <p:nvPr/>
        </p:nvSpPr>
        <p:spPr>
          <a:xfrm>
            <a:off x="7259000" y="3968800"/>
            <a:ext cx="3053700" cy="141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72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7"/>
          <p:cNvSpPr txBox="1"/>
          <p:nvPr/>
        </p:nvSpPr>
        <p:spPr>
          <a:xfrm>
            <a:off x="2981750" y="651675"/>
            <a:ext cx="2272200" cy="6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 dirty="0">
              <a:solidFill>
                <a:schemeClr val="dk1"/>
              </a:solidFill>
            </a:endParaRPr>
          </a:p>
        </p:txBody>
      </p:sp>
      <p:sp>
        <p:nvSpPr>
          <p:cNvPr id="181" name="Google Shape;181;p7"/>
          <p:cNvSpPr txBox="1"/>
          <p:nvPr/>
        </p:nvSpPr>
        <p:spPr>
          <a:xfrm>
            <a:off x="8739600" y="3310750"/>
            <a:ext cx="976800" cy="49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 sz="2800" dirty="0">
              <a:solidFill>
                <a:schemeClr val="dk1"/>
              </a:solidFill>
            </a:endParaRPr>
          </a:p>
        </p:txBody>
      </p:sp>
      <p:sp>
        <p:nvSpPr>
          <p:cNvPr id="182" name="Google Shape;182;p7"/>
          <p:cNvSpPr txBox="1"/>
          <p:nvPr/>
        </p:nvSpPr>
        <p:spPr>
          <a:xfrm>
            <a:off x="9192000" y="4061325"/>
            <a:ext cx="976800" cy="49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 sz="2800" dirty="0">
              <a:solidFill>
                <a:schemeClr val="dk1"/>
              </a:solidFill>
            </a:endParaRPr>
          </a:p>
        </p:txBody>
      </p:sp>
      <p:sp>
        <p:nvSpPr>
          <p:cNvPr id="183" name="Google Shape;183;p7"/>
          <p:cNvSpPr txBox="1"/>
          <p:nvPr/>
        </p:nvSpPr>
        <p:spPr>
          <a:xfrm>
            <a:off x="8739600" y="4935275"/>
            <a:ext cx="976800" cy="49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 sz="2800" dirty="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8" name="Google Shape;188;p8" title="はかり針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7221242">
            <a:off x="2216307" y="2342814"/>
            <a:ext cx="1291257" cy="395689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89" name="Google Shape;189;p8"/>
          <p:cNvGrpSpPr/>
          <p:nvPr/>
        </p:nvGrpSpPr>
        <p:grpSpPr>
          <a:xfrm>
            <a:off x="176271" y="1123721"/>
            <a:ext cx="3910988" cy="664640"/>
            <a:chOff x="-2620563" y="793512"/>
            <a:chExt cx="4825880" cy="916954"/>
          </a:xfrm>
        </p:grpSpPr>
        <p:sp>
          <p:nvSpPr>
            <p:cNvPr id="190" name="Google Shape;190;p8"/>
            <p:cNvSpPr txBox="1"/>
            <p:nvPr/>
          </p:nvSpPr>
          <p:spPr>
            <a:xfrm>
              <a:off x="-2620563" y="911849"/>
              <a:ext cx="4795555" cy="798617"/>
            </a:xfrm>
            <a:prstGeom prst="rect">
              <a:avLst/>
            </a:prstGeom>
            <a:solidFill>
              <a:srgbClr val="C0E4F5">
                <a:alpha val="49803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60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1" name="Google Shape;191;p8"/>
            <p:cNvSpPr/>
            <p:nvPr/>
          </p:nvSpPr>
          <p:spPr>
            <a:xfrm>
              <a:off x="2120922" y="793512"/>
              <a:ext cx="84395" cy="906192"/>
            </a:xfrm>
            <a:custGeom>
              <a:avLst/>
              <a:gdLst/>
              <a:ahLst/>
              <a:cxnLst/>
              <a:rect l="l" t="t" r="r" b="b"/>
              <a:pathLst>
                <a:path w="111211" h="1056179" extrusionOk="0">
                  <a:moveTo>
                    <a:pt x="0" y="1056179"/>
                  </a:moveTo>
                  <a:lnTo>
                    <a:pt x="71253" y="0"/>
                  </a:lnTo>
                  <a:lnTo>
                    <a:pt x="111211" y="1055609"/>
                  </a:lnTo>
                  <a:lnTo>
                    <a:pt x="0" y="1056179"/>
                  </a:lnTo>
                  <a:close/>
                </a:path>
              </a:pathLst>
            </a:custGeom>
            <a:solidFill>
              <a:srgbClr val="FF0000"/>
            </a:solidFill>
            <a:ln w="19050" cap="flat" cmpd="sng">
              <a:solidFill>
                <a:srgbClr val="082836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97" name="Google Shape;197;p8"/>
          <p:cNvSpPr txBox="1"/>
          <p:nvPr/>
        </p:nvSpPr>
        <p:spPr>
          <a:xfrm>
            <a:off x="7259000" y="3968800"/>
            <a:ext cx="3053700" cy="141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72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2" name="Google Shape;202;p9" title="はかり針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4307158">
            <a:off x="2216307" y="2342815"/>
            <a:ext cx="1291256" cy="395689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05" name="Google Shape;205;p9"/>
          <p:cNvGrpSpPr/>
          <p:nvPr/>
        </p:nvGrpSpPr>
        <p:grpSpPr>
          <a:xfrm>
            <a:off x="176271" y="1123721"/>
            <a:ext cx="2329185" cy="664640"/>
            <a:chOff x="-2620563" y="793512"/>
            <a:chExt cx="4825880" cy="916954"/>
          </a:xfrm>
        </p:grpSpPr>
        <p:sp>
          <p:nvSpPr>
            <p:cNvPr id="206" name="Google Shape;206;p9"/>
            <p:cNvSpPr txBox="1"/>
            <p:nvPr/>
          </p:nvSpPr>
          <p:spPr>
            <a:xfrm>
              <a:off x="-2620563" y="911849"/>
              <a:ext cx="4795555" cy="798617"/>
            </a:xfrm>
            <a:prstGeom prst="rect">
              <a:avLst/>
            </a:prstGeom>
            <a:solidFill>
              <a:srgbClr val="C0E4F5">
                <a:alpha val="49803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60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7" name="Google Shape;207;p9"/>
            <p:cNvSpPr/>
            <p:nvPr/>
          </p:nvSpPr>
          <p:spPr>
            <a:xfrm>
              <a:off x="2120922" y="793512"/>
              <a:ext cx="84395" cy="906192"/>
            </a:xfrm>
            <a:custGeom>
              <a:avLst/>
              <a:gdLst/>
              <a:ahLst/>
              <a:cxnLst/>
              <a:rect l="l" t="t" r="r" b="b"/>
              <a:pathLst>
                <a:path w="111211" h="1056179" extrusionOk="0">
                  <a:moveTo>
                    <a:pt x="0" y="1056179"/>
                  </a:moveTo>
                  <a:lnTo>
                    <a:pt x="71253" y="0"/>
                  </a:lnTo>
                  <a:lnTo>
                    <a:pt x="111211" y="1055609"/>
                  </a:lnTo>
                  <a:lnTo>
                    <a:pt x="0" y="1056179"/>
                  </a:lnTo>
                  <a:close/>
                </a:path>
              </a:pathLst>
            </a:custGeom>
            <a:solidFill>
              <a:srgbClr val="FF0000"/>
            </a:solidFill>
            <a:ln w="19050" cap="flat" cmpd="sng">
              <a:solidFill>
                <a:srgbClr val="082836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08" name="Google Shape;208;p9"/>
          <p:cNvSpPr txBox="1"/>
          <p:nvPr/>
        </p:nvSpPr>
        <p:spPr>
          <a:xfrm>
            <a:off x="7259000" y="3968800"/>
            <a:ext cx="3053700" cy="141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72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b12565545142c88a19c7688083525830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4f6767bcf2356889afcdf4ca57e97b20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8F4150FD-D9E3-498C-9236-782A847269E2}"/>
</file>

<file path=customXml/itemProps2.xml><?xml version="1.0" encoding="utf-8"?>
<ds:datastoreItem xmlns:ds="http://schemas.openxmlformats.org/officeDocument/2006/customXml" ds:itemID="{09042BDC-12B6-4699-940B-9D70A0448BDD}"/>
</file>

<file path=customXml/itemProps3.xml><?xml version="1.0" encoding="utf-8"?>
<ds:datastoreItem xmlns:ds="http://schemas.openxmlformats.org/officeDocument/2006/customXml" ds:itemID="{F181E474-9A5A-4449-A9A0-4CFA2F686CAE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ワイド画面</PresentationFormat>
  <Paragraphs>1</Paragraphs>
  <Slides>9</Slides>
  <Notes>9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2" baseType="lpstr">
      <vt:lpstr>Arial</vt:lpstr>
      <vt:lpstr>Play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/>
  <cp:revision>1</cp:revision>
  <dcterms:created xsi:type="dcterms:W3CDTF">2025-12-15T01:57:39Z</dcterms:created>
  <dcterms:modified xsi:type="dcterms:W3CDTF">2025-12-15T01:57:48Z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